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M+" panose="020B0600070205080204" charset="-128"/>
      <p:regular r:id="rId22"/>
    </p:embeddedFont>
    <p:embeddedFont>
      <p:font typeface="M+ Bold" panose="020B0600070205080204" charset="-128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3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257800" y="8720490"/>
            <a:ext cx="1028700" cy="86607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3" name="AutoShape 3"/>
          <p:cNvSpPr/>
          <p:nvPr/>
        </p:nvSpPr>
        <p:spPr>
          <a:xfrm>
            <a:off x="1060961" y="9431738"/>
            <a:ext cx="3496209" cy="40679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607586" y="9075464"/>
            <a:ext cx="329127" cy="156121"/>
            <a:chOff x="0" y="0"/>
            <a:chExt cx="1070941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9546897" y="0"/>
            <a:ext cx="7712403" cy="10287000"/>
          </a:xfrm>
          <a:custGeom>
            <a:avLst/>
            <a:gdLst/>
            <a:ahLst/>
            <a:cxnLst/>
            <a:rect l="l" t="t" r="r" b="b"/>
            <a:pathLst>
              <a:path w="7712403" h="10287000">
                <a:moveTo>
                  <a:pt x="0" y="0"/>
                </a:moveTo>
                <a:lnTo>
                  <a:pt x="7712403" y="0"/>
                </a:lnTo>
                <a:lnTo>
                  <a:pt x="77124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447" r="-4562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18647" y="4800259"/>
            <a:ext cx="7380501" cy="101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4"/>
              </a:lnSpc>
            </a:pPr>
            <a:r>
              <a:rPr lang="en-US" sz="6803" spc="809">
                <a:solidFill>
                  <a:srgbClr val="FFFFFF"/>
                </a:solidFill>
                <a:latin typeface="M+ Bold"/>
              </a:rPr>
              <a:t>- pepe ohana-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0011" y="8813004"/>
            <a:ext cx="3528470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599">
                <a:solidFill>
                  <a:srgbClr val="544637"/>
                </a:solidFill>
                <a:latin typeface="M+ Bold"/>
              </a:rPr>
              <a:t>Team  SAKURA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3594" y="3301247"/>
            <a:ext cx="7515553" cy="127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3"/>
              </a:lnSpc>
            </a:pPr>
            <a:r>
              <a:rPr lang="en-US" sz="8503" spc="-195">
                <a:solidFill>
                  <a:srgbClr val="FFFFFF"/>
                </a:solidFill>
                <a:ea typeface="M+ Bold"/>
              </a:rPr>
              <a:t>ねこまっちんぐ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ねこまっち(条件)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ホーム画面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性別を選択する(複数選択可)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まっちんぐボタンクリック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選択した性別に応じた検索結果を表示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ねこをクリック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より詳しいねこの情報を表示</a:t>
            </a:r>
          </a:p>
        </p:txBody>
      </p:sp>
      <p:pic>
        <p:nvPicPr>
          <p:cNvPr id="21" name="条件まっち">
            <a:hlinkClick r:id="" action="ppaction://media"/>
            <a:extLst>
              <a:ext uri="{FF2B5EF4-FFF2-40B4-BE49-F238E27FC236}">
                <a16:creationId xmlns:a16="http://schemas.microsoft.com/office/drawing/2014/main" id="{703EEA7D-A432-42AA-3887-E6BC765093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58806" y="24653"/>
            <a:ext cx="8829194" cy="9396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ねこまっち(ID)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ホーム画面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ねこIDが分かる場合はこちらを利用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2.まっちんぐボタンクリック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直接ねこの詳細ページを表示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メッセージ送信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ログイン済みならメッセージ送信可能</a:t>
            </a:r>
          </a:p>
        </p:txBody>
      </p:sp>
      <p:pic>
        <p:nvPicPr>
          <p:cNvPr id="24" name="IDまっち">
            <a:hlinkClick r:id="" action="ppaction://media"/>
            <a:extLst>
              <a:ext uri="{FF2B5EF4-FFF2-40B4-BE49-F238E27FC236}">
                <a16:creationId xmlns:a16="http://schemas.microsoft.com/office/drawing/2014/main" id="{F9CBB9FB-ACFD-DA5E-F0D5-9E5F33C4A4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94242" y="120630"/>
            <a:ext cx="8693758" cy="9300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5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マイページ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ログイン済みならどこからでも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各情報の表示と編集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ねこ情報の新規登録や削除もここから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メッセージの表示と返信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アコーディオン表示で視認性アップ</a:t>
            </a:r>
          </a:p>
        </p:txBody>
      </p:sp>
      <p:pic>
        <p:nvPicPr>
          <p:cNvPr id="23" name="マイページ表示">
            <a:hlinkClick r:id="" action="ppaction://media"/>
            <a:extLst>
              <a:ext uri="{FF2B5EF4-FFF2-40B4-BE49-F238E27FC236}">
                <a16:creationId xmlns:a16="http://schemas.microsoft.com/office/drawing/2014/main" id="{CFC6DD9A-1320-7498-9EC3-F22B02D64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2989" y="26692"/>
            <a:ext cx="8755011" cy="936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8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768" t="5339" r="4365"/>
          <a:stretch>
            <a:fillRect/>
          </a:stretch>
        </p:blipFill>
        <p:spPr>
          <a:xfrm>
            <a:off x="9587450" y="0"/>
            <a:ext cx="877479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ねこ新規登録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マイページ：ねこ登録ボタン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ねこ情報エリアにボタンを配置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登録ボタンクリック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未入力があればバリデーション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ねこ情報に追加されます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95"/>
            <a:ext cx="6485337" cy="117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ねこ情報編集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マイページ：ねこ編集ボタン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登録中のねこごとに編集ボタン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更新ボタンをクリック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変更箇所を入力し更新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変更が反映されています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95"/>
            <a:ext cx="6485337" cy="117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ねこ情報削除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マイページ：削除ボタン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登録中のねこごとに削除ボタン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削除リンクをクリック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一度確認後に削除を実施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ねこ情報がなくなっています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メッセージ投稿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06968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ねこ詳細ページ：メッセージ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ボタンクリックでフォーム表示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6968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マイページ：返信ボタン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返信の場合は、受信内容も表示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06968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マイページに遷移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メッセージ送信一覧に表示</a:t>
            </a:r>
          </a:p>
        </p:txBody>
      </p:sp>
      <p:pic>
        <p:nvPicPr>
          <p:cNvPr id="21" name="メッセージの送信">
            <a:hlinkClick r:id="" action="ppaction://media"/>
            <a:extLst>
              <a:ext uri="{FF2B5EF4-FFF2-40B4-BE49-F238E27FC236}">
                <a16:creationId xmlns:a16="http://schemas.microsoft.com/office/drawing/2014/main" id="{FEBC62C6-0197-CE3F-89BA-054E95D19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8845" y="1"/>
            <a:ext cx="9129815" cy="9931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5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メッセージ削除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マイページ：送信エリア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各送信メッセージごとに削除が可能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削除ボタンクリック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一度確認後に削除を実施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マイページに戻る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送信一覧から削除されています</a:t>
            </a:r>
          </a:p>
        </p:txBody>
      </p:sp>
      <p:pic>
        <p:nvPicPr>
          <p:cNvPr id="21" name="メッセージ削除">
            <a:hlinkClick r:id="" action="ppaction://media"/>
            <a:extLst>
              <a:ext uri="{FF2B5EF4-FFF2-40B4-BE49-F238E27FC236}">
                <a16:creationId xmlns:a16="http://schemas.microsoft.com/office/drawing/2014/main" id="{2C2E2599-1711-861A-2B03-A39D420C2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07971" y="404827"/>
            <a:ext cx="9180029" cy="987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9.7055"/>
                </p14:media>
              </p:ext>
            </p:extLst>
          </p:nvPr>
        </p:nvPicPr>
        <p:blipFill>
          <a:blip r:embed="rId4"/>
          <a:srcRect l="21398" r="31026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71770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>
                <a:solidFill>
                  <a:srgbClr val="544637"/>
                </a:solidFill>
                <a:ea typeface="M+ Bold"/>
              </a:rPr>
              <a:t>デザイン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レスポンシブル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Bootstrapで簡単にレスポンシブルに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カラー制限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メインカラーを3色にして見やすく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パーツを曲線に統一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ページ内容に合わせたソフトな印象に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88427" y="1046264"/>
            <a:ext cx="1236620" cy="1154113"/>
            <a:chOff x="0" y="0"/>
            <a:chExt cx="1648827" cy="1538817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23229" y="444247"/>
              <a:ext cx="1202369" cy="85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254119" y="874814"/>
            <a:ext cx="361005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加藤</a:t>
            </a:r>
          </a:p>
        </p:txBody>
      </p:sp>
      <p:sp>
        <p:nvSpPr>
          <p:cNvPr id="14" name="AutoShape 14"/>
          <p:cNvSpPr/>
          <p:nvPr/>
        </p:nvSpPr>
        <p:spPr>
          <a:xfrm>
            <a:off x="2931222" y="1069057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101059" y="1208502"/>
            <a:ext cx="675008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31222" y="2075065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9287" y="2457311"/>
            <a:ext cx="758826" cy="6963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sz="4999" spc="199">
                <a:solidFill>
                  <a:srgbClr val="544637"/>
                </a:solidFill>
                <a:ea typeface="M+ Bold"/>
              </a:rPr>
              <a:t>メンバー振り返り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65098" y="5582272"/>
            <a:ext cx="675008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18158" y="857304"/>
            <a:ext cx="3610052" cy="108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上月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095261" y="1051493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265098" y="1190965"/>
            <a:ext cx="675008" cy="62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95261" y="2057502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54000" y="5248909"/>
            <a:ext cx="3610052" cy="108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大久保</a:t>
            </a:r>
          </a:p>
        </p:txBody>
      </p:sp>
      <p:sp>
        <p:nvSpPr>
          <p:cNvPr id="24" name="AutoShape 24"/>
          <p:cNvSpPr/>
          <p:nvPr/>
        </p:nvSpPr>
        <p:spPr>
          <a:xfrm>
            <a:off x="2931103" y="5443098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3100940" y="5582570"/>
            <a:ext cx="675008" cy="62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31103" y="6441226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＞コメントを入力してください。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コメントを入力してください。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18039" y="5231345"/>
            <a:ext cx="3610052" cy="108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spc="240">
                <a:solidFill>
                  <a:srgbClr val="544637"/>
                </a:solidFill>
                <a:ea typeface="M+ Bold"/>
              </a:rPr>
              <a:t>櫻井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0095142" y="5425535"/>
            <a:ext cx="995634" cy="923414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0264980" y="5565007"/>
            <a:ext cx="675008" cy="62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9"/>
              </a:lnSpc>
            </a:pPr>
            <a:r>
              <a:rPr lang="en-US" sz="3999">
                <a:solidFill>
                  <a:srgbClr val="FFFFFF"/>
                </a:solidFill>
                <a:latin typeface="M+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95142" y="6423663"/>
            <a:ext cx="6596317" cy="289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 Bold"/>
              </a:rPr>
              <a:t>担当：全体デザイン、マイページ表示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＞感覚的で使いやすいデザインを意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識。セッションでナビバー切替え。</a:t>
            </a:r>
          </a:p>
          <a:p>
            <a:pPr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＞マイページ：一動作で3テーブル</a:t>
            </a:r>
          </a:p>
          <a:p>
            <a:pPr algn="l">
              <a:lnSpc>
                <a:spcPts val="4620"/>
              </a:lnSpc>
            </a:pPr>
            <a:r>
              <a:rPr lang="en-US" sz="3000">
                <a:solidFill>
                  <a:srgbClr val="544637"/>
                </a:solidFill>
                <a:ea typeface="M+"/>
              </a:rPr>
              <a:t>　から情報を取得するSQL文に苦戦。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397393" y="1196130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ページ概要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538135" y="1501500"/>
            <a:ext cx="995634" cy="923414"/>
            <a:chOff x="0" y="0"/>
            <a:chExt cx="1327512" cy="1231219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397393" y="3351344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アピールポイント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7393" y="5509906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97393" y="7668468"/>
            <a:ext cx="10071948" cy="12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  <a:spcBef>
                <a:spcPct val="0"/>
              </a:spcBef>
            </a:pPr>
            <a:r>
              <a:rPr lang="en-US" sz="6999" spc="111">
                <a:solidFill>
                  <a:srgbClr val="544637"/>
                </a:solidFill>
                <a:ea typeface="M+ Bold"/>
              </a:rPr>
              <a:t>メンバー振り返り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538135" y="3600838"/>
            <a:ext cx="995634" cy="923414"/>
            <a:chOff x="0" y="0"/>
            <a:chExt cx="1327512" cy="1231219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38135" y="5759400"/>
            <a:ext cx="995634" cy="923414"/>
            <a:chOff x="0" y="0"/>
            <a:chExt cx="1327512" cy="1231219"/>
          </a:xfrm>
        </p:grpSpPr>
        <p:sp>
          <p:nvSpPr>
            <p:cNvPr id="21" name="AutoShape 21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538135" y="7917961"/>
            <a:ext cx="995634" cy="923414"/>
            <a:chOff x="0" y="0"/>
            <a:chExt cx="1327512" cy="1231219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1327512" cy="1231219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26450" y="192276"/>
              <a:ext cx="900011" cy="82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9"/>
                </a:lnSpc>
              </a:pPr>
              <a:r>
                <a:rPr lang="en-US" sz="3999">
                  <a:solidFill>
                    <a:srgbClr val="FFFFFF"/>
                  </a:solidFill>
                  <a:latin typeface="M+ Bold"/>
                </a:rPr>
                <a:t>04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8427" y="1046264"/>
            <a:ext cx="1236620" cy="1154113"/>
            <a:chOff x="0" y="0"/>
            <a:chExt cx="1648827" cy="1538817"/>
          </a:xfrm>
        </p:grpSpPr>
        <p:sp>
          <p:nvSpPr>
            <p:cNvPr id="27" name="AutoShape 27"/>
            <p:cNvSpPr/>
            <p:nvPr/>
          </p:nvSpPr>
          <p:spPr>
            <a:xfrm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3229" y="444247"/>
              <a:ext cx="1202369" cy="85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00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80347" y="2476361"/>
            <a:ext cx="652780" cy="729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 spc="163">
                <a:solidFill>
                  <a:srgbClr val="544637"/>
                </a:solidFill>
                <a:ea typeface="M+ Bold"/>
              </a:rPr>
              <a:t>プレゼンテーションの流れ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2258508" y="4424704"/>
            <a:ext cx="3496209" cy="4067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-275499" y="5143500"/>
            <a:ext cx="18838998" cy="5215416"/>
          </a:xfrm>
          <a:custGeom>
            <a:avLst/>
            <a:gdLst/>
            <a:ahLst/>
            <a:cxnLst/>
            <a:rect l="l" t="t" r="r" b="b"/>
            <a:pathLst>
              <a:path w="18838998" h="5215416">
                <a:moveTo>
                  <a:pt x="0" y="0"/>
                </a:moveTo>
                <a:lnTo>
                  <a:pt x="18838998" y="0"/>
                </a:lnTo>
                <a:lnTo>
                  <a:pt x="18838998" y="5215416"/>
                </a:lnTo>
                <a:lnTo>
                  <a:pt x="0" y="5215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b="-90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06973" y="1911871"/>
            <a:ext cx="14674055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9"/>
              </a:lnSpc>
            </a:pPr>
            <a:r>
              <a:rPr lang="en-US" sz="7799">
                <a:solidFill>
                  <a:srgbClr val="FFFFFF"/>
                </a:solidFill>
                <a:ea typeface="M+ Bold"/>
              </a:rPr>
              <a:t>ご清聴ありがとうございました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77558" y="3805970"/>
            <a:ext cx="3528470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599">
                <a:solidFill>
                  <a:srgbClr val="FFFFFF"/>
                </a:solidFill>
                <a:latin typeface="M+ Bold"/>
              </a:rPr>
              <a:t>Team  SAKURA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578810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16630430" y="7457678"/>
            <a:ext cx="2267397" cy="20340"/>
          </a:xfrm>
          <a:prstGeom prst="rect">
            <a:avLst/>
          </a:prstGeom>
          <a:solidFill>
            <a:srgbClr val="222222"/>
          </a:solidFill>
        </p:spPr>
        <p:txBody>
          <a:bodyPr/>
          <a:lstStyle/>
          <a:p>
            <a:endParaRPr lang="ja-JP" altLang="en-U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535" t="10463" r="10270"/>
          <a:stretch>
            <a:fillRect/>
          </a:stretch>
        </p:blipFill>
        <p:spPr>
          <a:xfrm>
            <a:off x="1028700" y="1028700"/>
            <a:ext cx="6976024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417264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ページ概要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038389" y="1046264"/>
            <a:ext cx="1159389" cy="1079768"/>
            <a:chOff x="0" y="0"/>
            <a:chExt cx="1545853" cy="143969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545853" cy="143969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9288" y="405898"/>
              <a:ext cx="1127277" cy="792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5"/>
                </a:lnSpc>
              </a:pPr>
              <a:r>
                <a:rPr lang="en-US" sz="4175">
                  <a:solidFill>
                    <a:srgbClr val="FFFFFF"/>
                  </a:solidFill>
                  <a:latin typeface="M+ Bold"/>
                </a:rPr>
                <a:t>01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14" name="AutoShape 14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038389" y="3118208"/>
            <a:ext cx="8220911" cy="517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ねこを探す人と</a:t>
            </a:r>
          </a:p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ねこの家族を探す人をマッチングする</a:t>
            </a:r>
          </a:p>
          <a:p>
            <a:pPr>
              <a:lnSpc>
                <a:spcPts val="10212"/>
              </a:lnSpc>
            </a:pPr>
            <a:r>
              <a:rPr lang="en-US" sz="6900">
                <a:solidFill>
                  <a:srgbClr val="544637"/>
                </a:solidFill>
                <a:ea typeface="M+ Bold"/>
              </a:rPr>
              <a:t>サイトです。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709190" y="0"/>
            <a:ext cx="5578810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731" t="6436" r="4350"/>
          <a:stretch>
            <a:fillRect/>
          </a:stretch>
        </p:blipFill>
        <p:spPr>
          <a:xfrm>
            <a:off x="10283276" y="1028700"/>
            <a:ext cx="6976024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43177" y="1487870"/>
            <a:ext cx="6299526" cy="63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アピールポイント</a:t>
            </a:r>
          </a:p>
        </p:txBody>
      </p:sp>
      <p:sp>
        <p:nvSpPr>
          <p:cNvPr id="5" name="AutoShape 5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3737672"/>
            <a:ext cx="7786463" cy="1468645"/>
            <a:chOff x="0" y="0"/>
            <a:chExt cx="10381950" cy="1958194"/>
          </a:xfrm>
        </p:grpSpPr>
        <p:sp>
          <p:nvSpPr>
            <p:cNvPr id="16" name="TextBox 16"/>
            <p:cNvSpPr txBox="1"/>
            <p:nvPr/>
          </p:nvSpPr>
          <p:spPr>
            <a:xfrm>
              <a:off x="1336565" y="-190500"/>
              <a:ext cx="9045386" cy="150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操作性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7860" y="358179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36565" y="1232462"/>
              <a:ext cx="9045386" cy="72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＞感覚的に使いやすい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6239" y="5763663"/>
            <a:ext cx="7786463" cy="1468645"/>
            <a:chOff x="0" y="0"/>
            <a:chExt cx="10381950" cy="1958194"/>
          </a:xfrm>
        </p:grpSpPr>
        <p:sp>
          <p:nvSpPr>
            <p:cNvPr id="21" name="TextBox 21"/>
            <p:cNvSpPr txBox="1"/>
            <p:nvPr/>
          </p:nvSpPr>
          <p:spPr>
            <a:xfrm>
              <a:off x="1336565" y="-190500"/>
              <a:ext cx="9045386" cy="150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視認性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7860" y="358179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36565" y="1232462"/>
              <a:ext cx="9045386" cy="72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＞明るく、シンプルに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56239" y="7789655"/>
            <a:ext cx="7786463" cy="1468645"/>
            <a:chOff x="0" y="0"/>
            <a:chExt cx="10381950" cy="1958194"/>
          </a:xfrm>
        </p:grpSpPr>
        <p:sp>
          <p:nvSpPr>
            <p:cNvPr id="26" name="TextBox 26"/>
            <p:cNvSpPr txBox="1"/>
            <p:nvPr/>
          </p:nvSpPr>
          <p:spPr>
            <a:xfrm>
              <a:off x="1336565" y="-190500"/>
              <a:ext cx="9045386" cy="150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65"/>
                </a:lnSpc>
              </a:pPr>
              <a:r>
                <a:rPr lang="en-US" sz="6500" spc="390">
                  <a:solidFill>
                    <a:srgbClr val="544637"/>
                  </a:solidFill>
                  <a:ea typeface="M+ Bold"/>
                </a:rPr>
                <a:t>安全性</a:t>
              </a:r>
            </a:p>
          </p:txBody>
        </p:sp>
        <p:sp>
          <p:nvSpPr>
            <p:cNvPr id="27" name="AutoShape 27"/>
            <p:cNvSpPr/>
            <p:nvPr/>
          </p:nvSpPr>
          <p:spPr>
            <a:xfrm>
              <a:off x="0" y="229913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57860" y="358179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336565" y="1232462"/>
              <a:ext cx="9045386" cy="72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000">
                  <a:solidFill>
                    <a:srgbClr val="544637"/>
                  </a:solidFill>
                  <a:ea typeface="M+"/>
                </a:rPr>
                <a:t>＞XSS対策、セッション確認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9086" y="1046264"/>
            <a:ext cx="345210" cy="7555283"/>
            <a:chOff x="0" y="0"/>
            <a:chExt cx="460280" cy="1007371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7259300" y="9420929"/>
            <a:ext cx="1028700" cy="866071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609086" y="9775904"/>
            <a:ext cx="329127" cy="156121"/>
            <a:chOff x="0" y="0"/>
            <a:chExt cx="1070941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775031" cy="76200"/>
            </a:xfrm>
            <a:custGeom>
              <a:avLst/>
              <a:gdLst/>
              <a:ahLst/>
              <a:cxnLst/>
              <a:rect l="l" t="t" r="r" b="b"/>
              <a:pathLst>
                <a:path w="775031" h="76200">
                  <a:moveTo>
                    <a:pt x="0" y="0"/>
                  </a:moveTo>
                  <a:lnTo>
                    <a:pt x="775031" y="0"/>
                  </a:lnTo>
                  <a:lnTo>
                    <a:pt x="77503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629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0"/>
            <a:ext cx="2013475" cy="10287000"/>
          </a:xfrm>
          <a:prstGeom prst="rect">
            <a:avLst/>
          </a:prstGeom>
          <a:solidFill>
            <a:srgbClr val="F4D13E"/>
          </a:solid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88427" y="1046264"/>
            <a:ext cx="1236620" cy="1154113"/>
            <a:chOff x="0" y="0"/>
            <a:chExt cx="1648827" cy="1538817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1648827" cy="1538817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23229" y="444247"/>
              <a:ext cx="1202369" cy="85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3"/>
                </a:lnSpc>
              </a:pPr>
              <a:r>
                <a:rPr lang="en-US" sz="4453">
                  <a:solidFill>
                    <a:srgbClr val="F4D13E"/>
                  </a:solidFill>
                  <a:latin typeface="M+ Bold"/>
                </a:rPr>
                <a:t>03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49287" y="2457311"/>
            <a:ext cx="758826" cy="6963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sz="4999" spc="1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594851" y="943941"/>
            <a:ext cx="6849505" cy="834363"/>
            <a:chOff x="0" y="0"/>
            <a:chExt cx="9132673" cy="1112484"/>
          </a:xfrm>
        </p:grpSpPr>
        <p:sp>
          <p:nvSpPr>
            <p:cNvPr id="15" name="TextBox 15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ログイン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94851" y="2183005"/>
            <a:ext cx="6849505" cy="834363"/>
            <a:chOff x="0" y="0"/>
            <a:chExt cx="9132673" cy="1112484"/>
          </a:xfrm>
        </p:grpSpPr>
        <p:sp>
          <p:nvSpPr>
            <p:cNvPr id="19" name="TextBox 19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ログアウト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101969" y="943941"/>
            <a:ext cx="6849505" cy="834363"/>
            <a:chOff x="0" y="0"/>
            <a:chExt cx="9132673" cy="1112484"/>
          </a:xfrm>
        </p:grpSpPr>
        <p:sp>
          <p:nvSpPr>
            <p:cNvPr id="23" name="TextBox 23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メッセージ投稿</a:t>
              </a:r>
            </a:p>
          </p:txBody>
        </p:sp>
        <p:sp>
          <p:nvSpPr>
            <p:cNvPr id="24" name="AutoShape 24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94851" y="3419241"/>
            <a:ext cx="6849505" cy="834363"/>
            <a:chOff x="0" y="0"/>
            <a:chExt cx="9132673" cy="1112484"/>
          </a:xfrm>
        </p:grpSpPr>
        <p:sp>
          <p:nvSpPr>
            <p:cNvPr id="27" name="TextBox 27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ユーザー登録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594851" y="4655478"/>
            <a:ext cx="6849505" cy="834363"/>
            <a:chOff x="0" y="0"/>
            <a:chExt cx="9132673" cy="1112484"/>
          </a:xfrm>
        </p:grpSpPr>
        <p:sp>
          <p:nvSpPr>
            <p:cNvPr id="31" name="TextBox 31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ユーザー編集</a:t>
              </a:r>
            </a:p>
          </p:txBody>
        </p:sp>
        <p:sp>
          <p:nvSpPr>
            <p:cNvPr id="32" name="AutoShape 32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594851" y="5891714"/>
            <a:ext cx="6849505" cy="834363"/>
            <a:chOff x="0" y="0"/>
            <a:chExt cx="9132673" cy="1112484"/>
          </a:xfrm>
        </p:grpSpPr>
        <p:sp>
          <p:nvSpPr>
            <p:cNvPr id="35" name="TextBox 35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ねこまっち(条件)</a:t>
              </a:r>
            </a:p>
          </p:txBody>
        </p:sp>
        <p:sp>
          <p:nvSpPr>
            <p:cNvPr id="36" name="AutoShape 36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594851" y="7127951"/>
            <a:ext cx="6849505" cy="834363"/>
            <a:chOff x="0" y="0"/>
            <a:chExt cx="9132673" cy="1112484"/>
          </a:xfrm>
        </p:grpSpPr>
        <p:sp>
          <p:nvSpPr>
            <p:cNvPr id="39" name="TextBox 39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ねこまっち(ID)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57860" y="268236"/>
              <a:ext cx="627403" cy="566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799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594851" y="8364187"/>
            <a:ext cx="6849505" cy="834363"/>
            <a:chOff x="0" y="0"/>
            <a:chExt cx="9132673" cy="1112484"/>
          </a:xfrm>
        </p:grpSpPr>
        <p:sp>
          <p:nvSpPr>
            <p:cNvPr id="43" name="TextBox 43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マイページ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57860" y="255389"/>
              <a:ext cx="627403" cy="582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101969" y="2183005"/>
            <a:ext cx="6849505" cy="834363"/>
            <a:chOff x="0" y="0"/>
            <a:chExt cx="9132673" cy="1112484"/>
          </a:xfrm>
        </p:grpSpPr>
        <p:sp>
          <p:nvSpPr>
            <p:cNvPr id="47" name="TextBox 47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メッセージ削除</a:t>
              </a:r>
            </a:p>
          </p:txBody>
        </p:sp>
        <p:sp>
          <p:nvSpPr>
            <p:cNvPr id="48" name="AutoShape 48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101969" y="3419241"/>
            <a:ext cx="6849505" cy="834363"/>
            <a:chOff x="0" y="0"/>
            <a:chExt cx="9132673" cy="1112484"/>
          </a:xfrm>
        </p:grpSpPr>
        <p:sp>
          <p:nvSpPr>
            <p:cNvPr id="51" name="TextBox 51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ねこ新規登録</a:t>
              </a:r>
            </a:p>
          </p:txBody>
        </p:sp>
        <p:sp>
          <p:nvSpPr>
            <p:cNvPr id="52" name="AutoShape 52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101969" y="4655478"/>
            <a:ext cx="6849505" cy="834363"/>
            <a:chOff x="0" y="0"/>
            <a:chExt cx="9132673" cy="1112484"/>
          </a:xfrm>
        </p:grpSpPr>
        <p:sp>
          <p:nvSpPr>
            <p:cNvPr id="55" name="TextBox 55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ねこ情報編集</a:t>
              </a:r>
            </a:p>
          </p:txBody>
        </p:sp>
        <p:sp>
          <p:nvSpPr>
            <p:cNvPr id="56" name="AutoShape 56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0101969" y="5891714"/>
            <a:ext cx="6849505" cy="834363"/>
            <a:chOff x="0" y="0"/>
            <a:chExt cx="9132673" cy="1112484"/>
          </a:xfrm>
        </p:grpSpPr>
        <p:sp>
          <p:nvSpPr>
            <p:cNvPr id="59" name="TextBox 59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ねこ情報削除</a:t>
              </a:r>
            </a:p>
          </p:txBody>
        </p:sp>
        <p:sp>
          <p:nvSpPr>
            <p:cNvPr id="60" name="AutoShape 60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57860" y="255364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101969" y="7127951"/>
            <a:ext cx="6849505" cy="834363"/>
            <a:chOff x="0" y="0"/>
            <a:chExt cx="9132673" cy="1112484"/>
          </a:xfrm>
        </p:grpSpPr>
        <p:sp>
          <p:nvSpPr>
            <p:cNvPr id="63" name="TextBox 63"/>
            <p:cNvSpPr txBox="1"/>
            <p:nvPr/>
          </p:nvSpPr>
          <p:spPr>
            <a:xfrm>
              <a:off x="1336565" y="-152400"/>
              <a:ext cx="7796108" cy="126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54"/>
                </a:lnSpc>
              </a:pPr>
              <a:r>
                <a:rPr lang="en-US" sz="5499">
                  <a:solidFill>
                    <a:srgbClr val="544637"/>
                  </a:solidFill>
                  <a:ea typeface="M+"/>
                </a:rPr>
                <a:t>デザイン</a:t>
              </a:r>
            </a:p>
          </p:txBody>
        </p:sp>
        <p:sp>
          <p:nvSpPr>
            <p:cNvPr id="64" name="AutoShape 64"/>
            <p:cNvSpPr/>
            <p:nvPr/>
          </p:nvSpPr>
          <p:spPr>
            <a:xfrm>
              <a:off x="0" y="127097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157860" y="268236"/>
              <a:ext cx="627403" cy="566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r>
                <a:rPr lang="en-US" sz="2799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628" t="5616" r="3861"/>
          <a:stretch>
            <a:fillRect/>
          </a:stretch>
        </p:blipFill>
        <p:spPr>
          <a:xfrm>
            <a:off x="9587450" y="0"/>
            <a:ext cx="870055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ログイン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どこからでもログイン可能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フォーム入力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補足コメントを入れて下さい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登録ボタン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補足コメントを入れて下さい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704" t="5932" r="4660"/>
          <a:stretch>
            <a:fillRect/>
          </a:stretch>
        </p:blipFill>
        <p:spPr>
          <a:xfrm>
            <a:off x="9587450" y="0"/>
            <a:ext cx="88371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ログアウト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"/>
              </a:rPr>
              <a:t>      ログインしていればどこからでも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セッション情報を破棄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ナビゲーションバーも変化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ログアウト完了ページ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ログアウトしたことをアナウンス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983" t="5391" r="2534"/>
          <a:stretch>
            <a:fillRect/>
          </a:stretch>
        </p:blipFill>
        <p:spPr>
          <a:xfrm>
            <a:off x="9587450" y="0"/>
            <a:ext cx="88371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ユーザー登録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ナビゲーションバー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   未ログイン状態でどこからでも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エラーメッセージ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同じユーザーIDでの登録不可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登録成功でログイン画面へ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そのまますぐにログインできます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296" t="5714" r="2544"/>
          <a:stretch>
            <a:fillRect/>
          </a:stretch>
        </p:blipFill>
        <p:spPr>
          <a:xfrm>
            <a:off x="9587450" y="0"/>
            <a:ext cx="88371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140" y="1487856"/>
            <a:ext cx="75370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4637"/>
                </a:solidFill>
                <a:ea typeface="M+ Bold"/>
              </a:rPr>
              <a:t>メイン機能とデザイン</a:t>
            </a:r>
          </a:p>
        </p:txBody>
      </p:sp>
      <p:sp>
        <p:nvSpPr>
          <p:cNvPr id="4" name="AutoShape 4"/>
          <p:cNvSpPr/>
          <p:nvPr/>
        </p:nvSpPr>
        <p:spPr>
          <a:xfrm>
            <a:off x="1656239" y="1046264"/>
            <a:ext cx="1159389" cy="1079768"/>
          </a:xfrm>
          <a:prstGeom prst="rect">
            <a:avLst/>
          </a:prstGeom>
          <a:solidFill>
            <a:srgbClr val="544637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3205" y="1362594"/>
            <a:ext cx="845458" cy="58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4175">
                <a:solidFill>
                  <a:srgbClr val="FFFFFF"/>
                </a:solidFill>
                <a:latin typeface="M+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8663" y="2436841"/>
            <a:ext cx="648533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6500" spc="-403">
                <a:solidFill>
                  <a:srgbClr val="544637"/>
                </a:solidFill>
                <a:ea typeface="M+ Bold"/>
              </a:rPr>
              <a:t>ユーザー編集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20929"/>
            <a:ext cx="1028700" cy="866071"/>
            <a:chOff x="0" y="0"/>
            <a:chExt cx="1371600" cy="115476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371600" cy="1154761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66382" y="473300"/>
              <a:ext cx="438836" cy="208162"/>
              <a:chOff x="0" y="0"/>
              <a:chExt cx="1070941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75031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75031" h="76200">
                    <a:moveTo>
                      <a:pt x="0" y="0"/>
                    </a:moveTo>
                    <a:lnTo>
                      <a:pt x="775031" y="0"/>
                    </a:lnTo>
                    <a:lnTo>
                      <a:pt x="775031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96291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544637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43835" y="1046264"/>
            <a:ext cx="345210" cy="7555283"/>
            <a:chOff x="0" y="0"/>
            <a:chExt cx="460280" cy="10073710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1304876" y="8548553"/>
              <a:ext cx="3023196" cy="27120"/>
            </a:xfrm>
            <a:prstGeom prst="rect">
              <a:avLst/>
            </a:prstGeom>
            <a:solidFill>
              <a:srgbClr val="544637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 rot="-5400000">
              <a:off x="-2881825" y="2881825"/>
              <a:ext cx="6207303" cy="443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4637"/>
                  </a:solidFill>
                  <a:ea typeface="M+ Bold"/>
                </a:rPr>
                <a:t>ねこまっちんぐ　-pepe ohana-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6239" y="2799830"/>
            <a:ext cx="694062" cy="643717"/>
            <a:chOff x="0" y="0"/>
            <a:chExt cx="925416" cy="85829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925416" cy="858290"/>
            </a:xfrm>
            <a:prstGeom prst="rect">
              <a:avLst/>
            </a:prstGeom>
            <a:solidFill>
              <a:srgbClr val="F4D13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7860" y="128267"/>
              <a:ext cx="627403" cy="58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788">
                  <a:solidFill>
                    <a:srgbClr val="FFFFFF"/>
                  </a:solidFill>
                  <a:ea typeface="M+ Bold"/>
                </a:rPr>
                <a:t>〉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6239" y="4709605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1. マイページ：編集ボタン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現在の登録情報を表示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239" y="636378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2. 更新ボタン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  </a:t>
            </a:r>
            <a:r>
              <a:rPr lang="en-US" sz="3000">
                <a:solidFill>
                  <a:srgbClr val="544637"/>
                </a:solidFill>
                <a:ea typeface="M+"/>
              </a:rPr>
              <a:t>更新エラーの場合はフォームに表示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239" y="8013700"/>
            <a:ext cx="7537032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4637"/>
                </a:solidFill>
                <a:latin typeface="M+ Bold"/>
              </a:rPr>
              <a:t>3. 更新完了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4637"/>
                </a:solidFill>
                <a:latin typeface="M+ Bold"/>
              </a:rPr>
              <a:t>    </a:t>
            </a:r>
            <a:r>
              <a:rPr lang="en-US" sz="3000">
                <a:solidFill>
                  <a:srgbClr val="544637"/>
                </a:solidFill>
                <a:latin typeface="M+"/>
              </a:rPr>
              <a:t>  セッションを入替え、マイページへ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511</Words>
  <Application>Microsoft Office PowerPoint</Application>
  <PresentationFormat>ユーザー設定</PresentationFormat>
  <Paragraphs>239</Paragraphs>
  <Slides>20</Slides>
  <Notes>0</Notes>
  <HiddenSlides>0</HiddenSlides>
  <MMClips>15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M+ Bold</vt:lpstr>
      <vt:lpstr>Calibri</vt:lpstr>
      <vt:lpstr>Arial</vt:lpstr>
      <vt:lpstr>M+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pepe ohana</dc:title>
  <cp:lastModifiedBy>class</cp:lastModifiedBy>
  <cp:revision>8</cp:revision>
  <dcterms:created xsi:type="dcterms:W3CDTF">2006-08-16T00:00:00Z</dcterms:created>
  <dcterms:modified xsi:type="dcterms:W3CDTF">2023-10-04T07:46:52Z</dcterms:modified>
  <dc:identifier>DAFvoYZgB1k</dc:identifier>
</cp:coreProperties>
</file>